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24" r:id="rId2"/>
    <p:sldId id="532" r:id="rId3"/>
    <p:sldId id="578" r:id="rId4"/>
    <p:sldId id="560" r:id="rId5"/>
    <p:sldId id="533" r:id="rId6"/>
    <p:sldId id="547" r:id="rId7"/>
    <p:sldId id="618" r:id="rId8"/>
    <p:sldId id="611" r:id="rId9"/>
    <p:sldId id="534" r:id="rId10"/>
    <p:sldId id="634" r:id="rId11"/>
    <p:sldId id="665" r:id="rId12"/>
    <p:sldId id="632" r:id="rId13"/>
    <p:sldId id="635" r:id="rId14"/>
    <p:sldId id="642" r:id="rId15"/>
    <p:sldId id="641" r:id="rId16"/>
    <p:sldId id="645" r:id="rId17"/>
    <p:sldId id="666" r:id="rId18"/>
    <p:sldId id="648" r:id="rId19"/>
    <p:sldId id="667" r:id="rId20"/>
    <p:sldId id="639" r:id="rId21"/>
    <p:sldId id="616" r:id="rId22"/>
    <p:sldId id="554" r:id="rId23"/>
    <p:sldId id="657" r:id="rId24"/>
    <p:sldId id="658" r:id="rId25"/>
    <p:sldId id="659" r:id="rId26"/>
    <p:sldId id="660" r:id="rId27"/>
    <p:sldId id="591" r:id="rId28"/>
    <p:sldId id="481" r:id="rId29"/>
    <p:sldId id="552" r:id="rId30"/>
    <p:sldId id="638" r:id="rId31"/>
    <p:sldId id="651" r:id="rId3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36">
          <p15:clr>
            <a:srgbClr val="A4A3A4"/>
          </p15:clr>
        </p15:guide>
        <p15:guide id="4" pos="4423">
          <p15:clr>
            <a:srgbClr val="A4A3A4"/>
          </p15:clr>
        </p15:guide>
        <p15:guide id="5" pos="611">
          <p15:clr>
            <a:srgbClr val="A4A3A4"/>
          </p15:clr>
        </p15:guide>
        <p15:guide id="6" pos="6995">
          <p15:clr>
            <a:srgbClr val="A4A3A4"/>
          </p15:clr>
        </p15:guide>
        <p15:guide id="7" pos="515">
          <p15:clr>
            <a:srgbClr val="A4A3A4"/>
          </p15:clr>
        </p15:guide>
        <p15:guide id="8" orient="horz" pos="2469">
          <p15:clr>
            <a:srgbClr val="A4A3A4"/>
          </p15:clr>
        </p15:guide>
        <p15:guide id="9" orient="horz" pos="1883">
          <p15:clr>
            <a:srgbClr val="A4A3A4"/>
          </p15:clr>
        </p15:guide>
        <p15:guide id="10" orient="horz">
          <p15:clr>
            <a:srgbClr val="A4A3A4"/>
          </p15:clr>
        </p15:guide>
        <p15:guide id="11" orient="horz" pos="2397">
          <p15:clr>
            <a:srgbClr val="A4A3A4"/>
          </p15:clr>
        </p15:guide>
        <p15:guide id="12" orient="horz" pos="1441">
          <p15:clr>
            <a:srgbClr val="A4A3A4"/>
          </p15:clr>
        </p15:guide>
        <p15:guide id="13" pos="552">
          <p15:clr>
            <a:srgbClr val="A4A3A4"/>
          </p15:clr>
        </p15:guide>
        <p15:guide id="14" pos="4753">
          <p15:clr>
            <a:srgbClr val="A4A3A4"/>
          </p15:clr>
        </p15:guide>
        <p15:guide id="15" pos="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171717"/>
    <a:srgbClr val="FE9100"/>
    <a:srgbClr val="FEAA3A"/>
    <a:srgbClr val="009644"/>
    <a:srgbClr val="000000"/>
    <a:srgbClr val="565656"/>
    <a:srgbClr val="FDFDFD"/>
    <a:srgbClr val="0099CC"/>
    <a:srgbClr val="13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187"/>
      </p:cViewPr>
      <p:guideLst>
        <p:guide orient="horz" pos="3703"/>
        <p:guide pos="3840"/>
        <p:guide orient="horz" pos="1336"/>
        <p:guide pos="4423"/>
        <p:guide pos="611"/>
        <p:guide pos="6995"/>
        <p:guide pos="515"/>
        <p:guide orient="horz" pos="2469"/>
        <p:guide orient="horz" pos="1883"/>
        <p:guide orient="horz"/>
        <p:guide orient="horz" pos="2397"/>
        <p:guide orient="horz" pos="1441"/>
        <p:guide pos="552"/>
        <p:guide pos="4753"/>
        <p:guide pos="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fld id="{CC624B61-DC60-4DAA-AC7C-EB7BA434BD57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3013217" y="4525898"/>
            <a:ext cx="11144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  <p:pic>
        <p:nvPicPr>
          <p:cNvPr id="4" name="그래픽 3" descr="댄스 단색으로 채워진">
            <a:extLst>
              <a:ext uri="{FF2B5EF4-FFF2-40B4-BE49-F238E27FC236}">
                <a16:creationId xmlns:a16="http://schemas.microsoft.com/office/drawing/2014/main" id="{D63AF23F-E147-1A01-E6CA-CAFB5A6B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392" y="186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A87BD7-CE92-D668-1E92-48AED045477F}"/>
              </a:ext>
            </a:extLst>
          </p:cNvPr>
          <p:cNvCxnSpPr>
            <a:cxnSpLocks/>
          </p:cNvCxnSpPr>
          <p:nvPr/>
        </p:nvCxnSpPr>
        <p:spPr>
          <a:xfrm>
            <a:off x="5648960" y="4172088"/>
            <a:ext cx="11223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160190-77C5-A125-C135-F14126E04B2B}"/>
              </a:ext>
            </a:extLst>
          </p:cNvPr>
          <p:cNvSpPr txBox="1"/>
          <p:nvPr/>
        </p:nvSpPr>
        <p:spPr>
          <a:xfrm>
            <a:off x="5399394" y="3664257"/>
            <a:ext cx="170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Turn_of_human( )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27D3C6-2430-33EB-A8D4-4A282F91EFA2}"/>
              </a:ext>
            </a:extLst>
          </p:cNvPr>
          <p:cNvGrpSpPr/>
          <p:nvPr/>
        </p:nvGrpSpPr>
        <p:grpSpPr>
          <a:xfrm>
            <a:off x="547809" y="1941369"/>
            <a:ext cx="4618552" cy="3980984"/>
            <a:chOff x="507295" y="1969327"/>
            <a:chExt cx="4699579" cy="392506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A09375-20C8-A785-1ED1-DCB30619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295" y="1969327"/>
              <a:ext cx="4699579" cy="392506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1EB2F14C-6731-FA75-0806-A38E5952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049" y="3925016"/>
              <a:ext cx="598312" cy="52993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25E183-7F42-26B9-663B-A6D7BA843C9D}"/>
                </a:ext>
              </a:extLst>
            </p:cNvPr>
            <p:cNvGrpSpPr/>
            <p:nvPr/>
          </p:nvGrpSpPr>
          <p:grpSpPr>
            <a:xfrm>
              <a:off x="2840004" y="4189985"/>
              <a:ext cx="1089640" cy="654277"/>
              <a:chOff x="7608560" y="4564009"/>
              <a:chExt cx="1089640" cy="65427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4157CFB-B550-0A32-0CD5-543607699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8560" y="4564009"/>
                <a:ext cx="574040" cy="57404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4CE627-BEA7-DE05-03A5-7406D0A58B63}"/>
                  </a:ext>
                </a:extLst>
              </p:cNvPr>
              <p:cNvSpPr txBox="1"/>
              <p:nvPr/>
            </p:nvSpPr>
            <p:spPr>
              <a:xfrm>
                <a:off x="7895580" y="4910509"/>
                <a:ext cx="802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클릭시</a:t>
                </a:r>
                <a:endParaRPr lang="en-US" altLang="ko-KR" sz="14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70BEDE9-63B4-1B14-098F-2E222FEA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23" y="1874311"/>
            <a:ext cx="4805358" cy="40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7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3026-49AC-70D5-021E-98269457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53" y="2572387"/>
            <a:ext cx="1853089" cy="1988293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74" y="2337119"/>
            <a:ext cx="3166373" cy="2653385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77" y="2327200"/>
            <a:ext cx="3166373" cy="26633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ED752-3396-1536-6244-08D6AC07B73C}"/>
              </a:ext>
            </a:extLst>
          </p:cNvPr>
          <p:cNvSpPr txBox="1"/>
          <p:nvPr/>
        </p:nvSpPr>
        <p:spPr>
          <a:xfrm>
            <a:off x="5902305" y="5155013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EDB02-F556-DBBC-079E-38CDE06AFC41}"/>
              </a:ext>
            </a:extLst>
          </p:cNvPr>
          <p:cNvSpPr txBox="1"/>
          <p:nvPr/>
        </p:nvSpPr>
        <p:spPr>
          <a:xfrm>
            <a:off x="9291984" y="5147771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AAF275-1DCD-A2AF-431D-64F5C2A02A7C}"/>
              </a:ext>
            </a:extLst>
          </p:cNvPr>
          <p:cNvCxnSpPr/>
          <p:nvPr/>
        </p:nvCxnSpPr>
        <p:spPr>
          <a:xfrm>
            <a:off x="3366628" y="361328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CEFD06-B91E-33CD-8EB2-97BC2A286DE5}"/>
              </a:ext>
            </a:extLst>
          </p:cNvPr>
          <p:cNvSpPr txBox="1"/>
          <p:nvPr/>
        </p:nvSpPr>
        <p:spPr>
          <a:xfrm>
            <a:off x="3371404" y="2938637"/>
            <a:ext cx="80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</a:p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CEF8-E970-AA84-157A-5CB5D3E6B00D}"/>
              </a:ext>
            </a:extLst>
          </p:cNvPr>
          <p:cNvSpPr txBox="1"/>
          <p:nvPr/>
        </p:nvSpPr>
        <p:spPr>
          <a:xfrm>
            <a:off x="7055850" y="1705703"/>
            <a:ext cx="190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2D6FC-1417-980E-33BD-FFFB0DDC08C3}"/>
              </a:ext>
            </a:extLst>
          </p:cNvPr>
          <p:cNvSpPr txBox="1"/>
          <p:nvPr/>
        </p:nvSpPr>
        <p:spPr>
          <a:xfrm>
            <a:off x="1587449" y="1705703"/>
            <a:ext cx="14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FFAAA-22B3-E270-9279-47D31C8CD129}"/>
              </a:ext>
            </a:extLst>
          </p:cNvPr>
          <p:cNvSpPr/>
          <p:nvPr/>
        </p:nvSpPr>
        <p:spPr>
          <a:xfrm>
            <a:off x="1503923" y="3496553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BD135A-1725-1FC3-B72D-F4EF76C2B178}"/>
              </a:ext>
            </a:extLst>
          </p:cNvPr>
          <p:cNvSpPr/>
          <p:nvPr/>
        </p:nvSpPr>
        <p:spPr>
          <a:xfrm>
            <a:off x="4371825" y="3623016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844144-00CD-22AD-6FCD-BF565B701C25}"/>
              </a:ext>
            </a:extLst>
          </p:cNvPr>
          <p:cNvSpPr/>
          <p:nvPr/>
        </p:nvSpPr>
        <p:spPr>
          <a:xfrm>
            <a:off x="7880651" y="3613288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FA607A-5F2B-CA1F-951D-D12FF329C471}"/>
              </a:ext>
            </a:extLst>
          </p:cNvPr>
          <p:cNvSpPr/>
          <p:nvPr/>
        </p:nvSpPr>
        <p:spPr>
          <a:xfrm>
            <a:off x="1503923" y="4036438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9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F52568-C5A6-DDF8-761A-698CA6CF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2" y="1554838"/>
            <a:ext cx="3119474" cy="20995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545BA-63AC-3984-D96B-6259CE3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40" y="4213686"/>
            <a:ext cx="3119476" cy="211199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72DF2C2-D151-14A0-EFA3-56C51DC8C84E}"/>
              </a:ext>
            </a:extLst>
          </p:cNvPr>
          <p:cNvCxnSpPr/>
          <p:nvPr/>
        </p:nvCxnSpPr>
        <p:spPr>
          <a:xfrm>
            <a:off x="5824382" y="266840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A9A7B22-C047-D53F-3E24-4E5F158784CD}"/>
              </a:ext>
            </a:extLst>
          </p:cNvPr>
          <p:cNvCxnSpPr/>
          <p:nvPr/>
        </p:nvCxnSpPr>
        <p:spPr>
          <a:xfrm>
            <a:off x="5834542" y="533032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598600-4FD4-C82E-65B6-527AC4AA2EBE}"/>
              </a:ext>
            </a:extLst>
          </p:cNvPr>
          <p:cNvSpPr/>
          <p:nvPr/>
        </p:nvSpPr>
        <p:spPr>
          <a:xfrm>
            <a:off x="2680004" y="2582921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A9D9F2-2771-2EE1-B8B5-26A932F9B2AE}"/>
              </a:ext>
            </a:extLst>
          </p:cNvPr>
          <p:cNvSpPr/>
          <p:nvPr/>
        </p:nvSpPr>
        <p:spPr>
          <a:xfrm>
            <a:off x="2680003" y="523680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0AD085-F89C-79DF-890C-1B5F7BE04C14}"/>
              </a:ext>
            </a:extLst>
          </p:cNvPr>
          <p:cNvSpPr/>
          <p:nvPr/>
        </p:nvSpPr>
        <p:spPr>
          <a:xfrm>
            <a:off x="2699931" y="601743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4E3B1F-8172-6311-94B8-872CF5C0E523}"/>
              </a:ext>
            </a:extLst>
          </p:cNvPr>
          <p:cNvSpPr/>
          <p:nvPr/>
        </p:nvSpPr>
        <p:spPr>
          <a:xfrm>
            <a:off x="2680003" y="3316712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15845-0844-1A93-243A-319F83AF925A}"/>
              </a:ext>
            </a:extLst>
          </p:cNvPr>
          <p:cNvSpPr txBox="1"/>
          <p:nvPr/>
        </p:nvSpPr>
        <p:spPr>
          <a:xfrm>
            <a:off x="5824382" y="2309017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마상마상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0F3AD-60FA-F54F-BCC2-7E39AF3411EA}"/>
              </a:ext>
            </a:extLst>
          </p:cNvPr>
          <p:cNvSpPr txBox="1"/>
          <p:nvPr/>
        </p:nvSpPr>
        <p:spPr>
          <a:xfrm>
            <a:off x="5799479" y="49709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상마마상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4034A-631F-C4DB-5B9F-E696E663F37F}"/>
              </a:ext>
            </a:extLst>
          </p:cNvPr>
          <p:cNvSpPr txBox="1"/>
          <p:nvPr/>
        </p:nvSpPr>
        <p:spPr>
          <a:xfrm>
            <a:off x="2803224" y="1073748"/>
            <a:ext cx="116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43" y="1562085"/>
            <a:ext cx="2577250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2" y="4165970"/>
            <a:ext cx="2567652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7A86B40-6CCD-DBE1-054D-029AB16ECC59}"/>
              </a:ext>
            </a:extLst>
          </p:cNvPr>
          <p:cNvSpPr/>
          <p:nvPr/>
        </p:nvSpPr>
        <p:spPr>
          <a:xfrm>
            <a:off x="7671913" y="3347467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7FEF81-6142-49D8-ED45-888C69B642B9}"/>
              </a:ext>
            </a:extLst>
          </p:cNvPr>
          <p:cNvSpPr/>
          <p:nvPr/>
        </p:nvSpPr>
        <p:spPr>
          <a:xfrm>
            <a:off x="7671913" y="1503681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F6F2FA-B018-D25B-D784-0C4FD90BBA64}"/>
              </a:ext>
            </a:extLst>
          </p:cNvPr>
          <p:cNvSpPr/>
          <p:nvPr/>
        </p:nvSpPr>
        <p:spPr>
          <a:xfrm>
            <a:off x="7664382" y="5966559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5E683-DE49-B5FA-EE4C-D7016C085193}"/>
              </a:ext>
            </a:extLst>
          </p:cNvPr>
          <p:cNvSpPr/>
          <p:nvPr/>
        </p:nvSpPr>
        <p:spPr>
          <a:xfrm>
            <a:off x="7664382" y="4122773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99B5C-314F-4471-4EBD-2AEEB6401531}"/>
              </a:ext>
            </a:extLst>
          </p:cNvPr>
          <p:cNvSpPr txBox="1"/>
          <p:nvPr/>
        </p:nvSpPr>
        <p:spPr>
          <a:xfrm>
            <a:off x="7885667" y="1030798"/>
            <a:ext cx="169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3F4ABB-C756-F60B-F1F4-3869C7B770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24060" y="4251321"/>
            <a:ext cx="214611" cy="19008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07DA6FC-E3F8-DEFE-C967-58D012B96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5" y="6143387"/>
            <a:ext cx="212263" cy="188005"/>
          </a:xfrm>
          <a:prstGeom prst="rect">
            <a:avLst/>
          </a:prstGeom>
        </p:spPr>
      </p:pic>
      <p:pic>
        <p:nvPicPr>
          <p:cNvPr id="35" name="그림 34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7652FA4E-0BEA-C60B-B770-03AB423C9A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5" y="6143387"/>
            <a:ext cx="212262" cy="188004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E2062015-C2E5-5E9A-6C5E-3EAFEC5E4D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24507" y="4251321"/>
            <a:ext cx="214611" cy="1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288731" y="232485"/>
              <a:ext cx="161454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53543"/>
              </p:ext>
            </p:extLst>
          </p:nvPr>
        </p:nvGraphicFramePr>
        <p:xfrm>
          <a:off x="9243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Turn_of_human()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클릭시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 Ai()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AI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턴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Position_to_direction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위치를 방향정수로 변경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On_draw()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생성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draw_piece()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배치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draw_curwur()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바인딩 박스와 경로 표시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create_index_dict()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coord_to_index()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0094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897455" y="5628289"/>
            <a:ext cx="23121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점수를 실시간으로 표시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턴 마다의 시간초 제한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49984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4886445" y="5568351"/>
            <a:ext cx="195771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사용이 처음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전환시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전달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2923316" y="1288863"/>
            <a:ext cx="1164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A16D7A-116A-0D5A-1262-26D6FE40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34072"/>
              </p:ext>
            </p:extLst>
          </p:nvPr>
        </p:nvGraphicFramePr>
        <p:xfrm>
          <a:off x="6363459" y="1697034"/>
          <a:ext cx="5157728" cy="1584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Switch_frame()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전환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Start_page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후 수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Pageone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Pagetwo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후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7BDB4A-2541-7E8F-1411-E82A2E8BDB30}"/>
              </a:ext>
            </a:extLst>
          </p:cNvPr>
          <p:cNvSpPr txBox="1"/>
          <p:nvPr/>
        </p:nvSpPr>
        <p:spPr>
          <a:xfrm>
            <a:off x="8661774" y="1288863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53F180-54C1-45C4-01CD-8DF73FD5047B}"/>
              </a:ext>
            </a:extLst>
          </p:cNvPr>
          <p:cNvGrpSpPr/>
          <p:nvPr/>
        </p:nvGrpSpPr>
        <p:grpSpPr>
          <a:xfrm>
            <a:off x="6639175" y="3628417"/>
            <a:ext cx="1373330" cy="796275"/>
            <a:chOff x="7779859" y="3645699"/>
            <a:chExt cx="1373330" cy="7962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70400B-98EB-8F91-469F-307A4C485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680" y="3645699"/>
              <a:ext cx="0" cy="7962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BD46F0-9618-3E2C-0D0E-BF644DC44F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59" y="4439434"/>
              <a:ext cx="137333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30E81A-6637-8DAD-BFEC-62E2D4873FC8}"/>
              </a:ext>
            </a:extLst>
          </p:cNvPr>
          <p:cNvSpPr txBox="1"/>
          <p:nvPr/>
        </p:nvSpPr>
        <p:spPr>
          <a:xfrm>
            <a:off x="6586804" y="4014865"/>
            <a:ext cx="8527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119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FFA513-8163-8706-28BC-048B03C3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33" y="1356722"/>
            <a:ext cx="5592733" cy="48815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5379134" y="4988052"/>
            <a:ext cx="1539826" cy="25069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72FFE-DFCE-E2CC-9C83-7A681804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60" y="5000244"/>
            <a:ext cx="190830" cy="2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4DCBCE-DB98-EFDF-33DE-538533C3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91" y="1551846"/>
            <a:ext cx="5540438" cy="46457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89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E4949-189C-5F64-91E1-0D0DFBE8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0" y="2604546"/>
            <a:ext cx="11471668" cy="197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6AA5F2-3826-A6B9-1648-77BDABD4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3" y="2823396"/>
            <a:ext cx="11508454" cy="183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3105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34117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27479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6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95" y="1021442"/>
            <a:ext cx="6090410" cy="565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29F7D-3384-A4A6-BAE2-E40308338C85}"/>
              </a:ext>
            </a:extLst>
          </p:cNvPr>
          <p:cNvSpPr txBox="1"/>
          <p:nvPr/>
        </p:nvSpPr>
        <p:spPr>
          <a:xfrm>
            <a:off x="5550495" y="1686560"/>
            <a:ext cx="16732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듀얼 네트워크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EE8CB-2A43-8CDC-9E7E-37C76AC0B4EE}"/>
              </a:ext>
            </a:extLst>
          </p:cNvPr>
          <p:cNvSpPr txBox="1"/>
          <p:nvPr/>
        </p:nvSpPr>
        <p:spPr>
          <a:xfrm>
            <a:off x="5692735" y="2877125"/>
            <a:ext cx="1409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셀프 플레이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D7A7B-EC1F-841E-9466-E8C0DA3EBAD3}"/>
              </a:ext>
            </a:extLst>
          </p:cNvPr>
          <p:cNvSpPr txBox="1"/>
          <p:nvPr/>
        </p:nvSpPr>
        <p:spPr>
          <a:xfrm>
            <a:off x="5550495" y="4067689"/>
            <a:ext cx="1636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모델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219C7-AF89-E137-9D9E-D8216186DE6D}"/>
              </a:ext>
            </a:extLst>
          </p:cNvPr>
          <p:cNvSpPr txBox="1"/>
          <p:nvPr/>
        </p:nvSpPr>
        <p:spPr>
          <a:xfrm>
            <a:off x="5372672" y="5185289"/>
            <a:ext cx="2044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모델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739C4-A249-DCCE-E5CC-178B708424B3}"/>
              </a:ext>
            </a:extLst>
          </p:cNvPr>
          <p:cNvSpPr txBox="1"/>
          <p:nvPr/>
        </p:nvSpPr>
        <p:spPr>
          <a:xfrm>
            <a:off x="3304795" y="2769404"/>
            <a:ext cx="10233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탐색 </a:t>
            </a:r>
            <a:endParaRPr lang="en-US" altLang="ko-KR" sz="1600"/>
          </a:p>
          <a:p>
            <a:pPr algn="ctr"/>
            <a:r>
              <a:rPr lang="ko-KR" altLang="en-US" sz="1600"/>
              <a:t>알고리즘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93EB8-E951-FF23-939D-813DF4B5ECE0}"/>
              </a:ext>
            </a:extLst>
          </p:cNvPr>
          <p:cNvSpPr txBox="1"/>
          <p:nvPr/>
        </p:nvSpPr>
        <p:spPr>
          <a:xfrm>
            <a:off x="3294782" y="1341425"/>
            <a:ext cx="10233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게임 룰</a:t>
            </a: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4019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7x9x10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7x9x10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03" y="4452416"/>
            <a:ext cx="2116518" cy="1700740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88C903-FA63-D157-16A2-98E3F3916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06" y="4376104"/>
            <a:ext cx="1914194" cy="17408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2824A6-CAFD-4695-0259-9815A5772D0E}"/>
              </a:ext>
            </a:extLst>
          </p:cNvPr>
          <p:cNvCxnSpPr>
            <a:cxnSpLocks/>
          </p:cNvCxnSpPr>
          <p:nvPr/>
        </p:nvCxnSpPr>
        <p:spPr>
          <a:xfrm>
            <a:off x="9092010" y="5251357"/>
            <a:ext cx="4341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4242627" y="204788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6750593" y="205592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4188833" y="3791578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4188836" y="4826842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6877723" y="3791578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6694984" y="4826842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4750664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7272840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4750664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7272840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1574" y="2247990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7751" y="2163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EC29D53C-A091-82D1-8B1A-772AF589DE44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AB31FC6-64C7-1485-0E58-2F5553F8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31" y="4855401"/>
            <a:ext cx="762839" cy="67565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F1E1F46-C017-8E42-89D8-EDEDBA6F05A2}"/>
              </a:ext>
            </a:extLst>
          </p:cNvPr>
          <p:cNvSpPr/>
          <p:nvPr/>
        </p:nvSpPr>
        <p:spPr>
          <a:xfrm>
            <a:off x="8648424" y="470256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9262177" y="471466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0EFAA-4CE4-66B1-BA1D-B181CE9BFA2A}"/>
              </a:ext>
            </a:extLst>
          </p:cNvPr>
          <p:cNvSpPr/>
          <p:nvPr/>
        </p:nvSpPr>
        <p:spPr>
          <a:xfrm>
            <a:off x="8027051" y="471592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17E931-76E1-ECC2-08A0-054526B496A7}"/>
              </a:ext>
            </a:extLst>
          </p:cNvPr>
          <p:cNvSpPr/>
          <p:nvPr/>
        </p:nvSpPr>
        <p:spPr>
          <a:xfrm>
            <a:off x="8033147" y="51373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51A954-4E98-F5E4-B005-02DE60C3934F}"/>
              </a:ext>
            </a:extLst>
          </p:cNvPr>
          <p:cNvSpPr/>
          <p:nvPr/>
        </p:nvSpPr>
        <p:spPr>
          <a:xfrm>
            <a:off x="8648424" y="557333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D502AC-813C-EF57-1723-65626B09545B}"/>
              </a:ext>
            </a:extLst>
          </p:cNvPr>
          <p:cNvSpPr/>
          <p:nvPr/>
        </p:nvSpPr>
        <p:spPr>
          <a:xfrm>
            <a:off x="9269688" y="513987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DD296-C534-1519-DF4A-A38720244C4A}"/>
              </a:ext>
            </a:extLst>
          </p:cNvPr>
          <p:cNvSpPr/>
          <p:nvPr/>
        </p:nvSpPr>
        <p:spPr>
          <a:xfrm>
            <a:off x="9269688" y="555799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5FE256-4103-693F-57E2-CFBB0B756FF5}"/>
              </a:ext>
            </a:extLst>
          </p:cNvPr>
          <p:cNvSpPr/>
          <p:nvPr/>
        </p:nvSpPr>
        <p:spPr>
          <a:xfrm>
            <a:off x="8027051" y="555799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8B8E3-1A85-7CCC-F7DD-C4F9AA3214AF}"/>
              </a:ext>
            </a:extLst>
          </p:cNvPr>
          <p:cNvSpPr txBox="1"/>
          <p:nvPr/>
        </p:nvSpPr>
        <p:spPr>
          <a:xfrm>
            <a:off x="9388372" y="4770661"/>
            <a:ext cx="212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안에서 선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2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E58A904-804F-885E-D718-CCD43444D025}"/>
              </a:ext>
            </a:extLst>
          </p:cNvPr>
          <p:cNvSpPr/>
          <p:nvPr/>
        </p:nvSpPr>
        <p:spPr>
          <a:xfrm>
            <a:off x="271075" y="265661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8653167" y="211081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68E1637-CD09-B428-CF68-00FD9C7F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1" y="3600648"/>
            <a:ext cx="735386" cy="651342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22A8BD-7CFB-4645-B70A-758968DAF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11" y="3588818"/>
            <a:ext cx="735387" cy="651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68F842-3F8F-F04B-DAD5-0AB49A0B9241}"/>
              </a:ext>
            </a:extLst>
          </p:cNvPr>
          <p:cNvSpPr txBox="1"/>
          <p:nvPr/>
        </p:nvSpPr>
        <p:spPr>
          <a:xfrm>
            <a:off x="10071370" y="348819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넘을 수 없다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A3E0B1A-F87A-781B-A457-2AF9A373F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97" y="2278608"/>
            <a:ext cx="729965" cy="646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180E1-B60E-5D78-0D96-10FB83ECB30A}"/>
              </a:ext>
            </a:extLst>
          </p:cNvPr>
          <p:cNvSpPr txBox="1"/>
          <p:nvPr/>
        </p:nvSpPr>
        <p:spPr>
          <a:xfrm>
            <a:off x="8803365" y="4447812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EEB6DB2-A2AB-FB0B-BBBB-205E8F1027CA}"/>
              </a:ext>
            </a:extLst>
          </p:cNvPr>
          <p:cNvCxnSpPr>
            <a:cxnSpLocks/>
          </p:cNvCxnSpPr>
          <p:nvPr/>
        </p:nvCxnSpPr>
        <p:spPr>
          <a:xfrm flipV="1">
            <a:off x="8725544" y="2952434"/>
            <a:ext cx="0" cy="535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C5842341-60D7-93AB-6239-2C5472B4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51" y="3615581"/>
            <a:ext cx="651252" cy="576824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7063254-4A08-A812-B221-CBC7200C132E}"/>
              </a:ext>
            </a:extLst>
          </p:cNvPr>
          <p:cNvSpPr/>
          <p:nvPr/>
        </p:nvSpPr>
        <p:spPr>
          <a:xfrm>
            <a:off x="8650349" y="168181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908EF6-FA64-AFDA-C37F-6E99B9E9A6CE}"/>
              </a:ext>
            </a:extLst>
          </p:cNvPr>
          <p:cNvSpPr/>
          <p:nvPr/>
        </p:nvSpPr>
        <p:spPr>
          <a:xfrm>
            <a:off x="8647723" y="556044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5FB2D86-D7CD-4234-55C0-7656E13B59D5}"/>
              </a:ext>
            </a:extLst>
          </p:cNvPr>
          <p:cNvCxnSpPr>
            <a:cxnSpLocks/>
          </p:cNvCxnSpPr>
          <p:nvPr/>
        </p:nvCxnSpPr>
        <p:spPr>
          <a:xfrm flipH="1">
            <a:off x="7288403" y="3903993"/>
            <a:ext cx="9107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EB388A3-05BC-6E52-22E4-D6611A0AB976}"/>
              </a:ext>
            </a:extLst>
          </p:cNvPr>
          <p:cNvSpPr/>
          <p:nvPr/>
        </p:nvSpPr>
        <p:spPr>
          <a:xfrm>
            <a:off x="6187848" y="384015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107C325E-57D5-0394-3175-F3FF21F0B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1" y="4872373"/>
            <a:ext cx="737652" cy="653350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A531B01-DC44-E9C6-C72D-45126F50C10E}"/>
              </a:ext>
            </a:extLst>
          </p:cNvPr>
          <p:cNvCxnSpPr>
            <a:cxnSpLocks/>
          </p:cNvCxnSpPr>
          <p:nvPr/>
        </p:nvCxnSpPr>
        <p:spPr>
          <a:xfrm>
            <a:off x="8725544" y="4343400"/>
            <a:ext cx="0" cy="481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C5DD71-C9BB-4A3F-7CA5-78E43702CD29}"/>
              </a:ext>
            </a:extLst>
          </p:cNvPr>
          <p:cNvSpPr txBox="1"/>
          <p:nvPr/>
        </p:nvSpPr>
        <p:spPr>
          <a:xfrm>
            <a:off x="9131453" y="272355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651C65-B301-061B-7713-BC051C07D390}"/>
              </a:ext>
            </a:extLst>
          </p:cNvPr>
          <p:cNvSpPr txBox="1"/>
          <p:nvPr/>
        </p:nvSpPr>
        <p:spPr>
          <a:xfrm>
            <a:off x="7361662" y="350959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8FF7A05-A131-1997-BF31-F0E8F0A576BB}"/>
              </a:ext>
            </a:extLst>
          </p:cNvPr>
          <p:cNvCxnSpPr>
            <a:cxnSpLocks/>
          </p:cNvCxnSpPr>
          <p:nvPr/>
        </p:nvCxnSpPr>
        <p:spPr>
          <a:xfrm>
            <a:off x="9118637" y="3893833"/>
            <a:ext cx="106930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2" grpId="0"/>
      <p:bldP spid="7" grpId="0"/>
      <p:bldP spid="25" grpId="0"/>
      <p:bldP spid="73" grpId="0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E58A904-804F-885E-D718-CCD43444D025}"/>
              </a:ext>
            </a:extLst>
          </p:cNvPr>
          <p:cNvSpPr/>
          <p:nvPr/>
        </p:nvSpPr>
        <p:spPr>
          <a:xfrm>
            <a:off x="271075" y="369293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8648055" y="2981746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C5842341-60D7-93AB-6239-2C5472B4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5" y="3622917"/>
            <a:ext cx="674378" cy="59730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B505CD-47F9-E7A7-4284-91F45971CA33}"/>
              </a:ext>
            </a:extLst>
          </p:cNvPr>
          <p:cNvSpPr/>
          <p:nvPr/>
        </p:nvSpPr>
        <p:spPr>
          <a:xfrm>
            <a:off x="8648055" y="34282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2C860A-F410-6061-1FAC-0E08E7EFE6F9}"/>
              </a:ext>
            </a:extLst>
          </p:cNvPr>
          <p:cNvSpPr/>
          <p:nvPr/>
        </p:nvSpPr>
        <p:spPr>
          <a:xfrm>
            <a:off x="8647723" y="255633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584EEA0-3167-03A5-8B92-4495D9865C3D}"/>
              </a:ext>
            </a:extLst>
          </p:cNvPr>
          <p:cNvSpPr/>
          <p:nvPr/>
        </p:nvSpPr>
        <p:spPr>
          <a:xfrm>
            <a:off x="8647723" y="212097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BCDDB3-6667-6593-BDB4-D6C9D665CB14}"/>
              </a:ext>
            </a:extLst>
          </p:cNvPr>
          <p:cNvSpPr/>
          <p:nvPr/>
        </p:nvSpPr>
        <p:spPr>
          <a:xfrm>
            <a:off x="8647723" y="170554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2F45D5-401B-2D0F-32BA-666B6E94CD66}"/>
              </a:ext>
            </a:extLst>
          </p:cNvPr>
          <p:cNvSpPr/>
          <p:nvPr/>
        </p:nvSpPr>
        <p:spPr>
          <a:xfrm>
            <a:off x="8031924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B6BD26-1553-599E-10AB-41DFEADCC694}"/>
              </a:ext>
            </a:extLst>
          </p:cNvPr>
          <p:cNvSpPr/>
          <p:nvPr/>
        </p:nvSpPr>
        <p:spPr>
          <a:xfrm>
            <a:off x="7412971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C0CC34-E262-FB88-B444-CC8A7500FAD9}"/>
              </a:ext>
            </a:extLst>
          </p:cNvPr>
          <p:cNvSpPr/>
          <p:nvPr/>
        </p:nvSpPr>
        <p:spPr>
          <a:xfrm>
            <a:off x="6794018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19F0B8-7441-6F5A-C656-A63BBD07E66B}"/>
              </a:ext>
            </a:extLst>
          </p:cNvPr>
          <p:cNvSpPr/>
          <p:nvPr/>
        </p:nvSpPr>
        <p:spPr>
          <a:xfrm>
            <a:off x="6184809" y="384555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5D0A7B-F84E-E348-17FD-841F16409944}"/>
              </a:ext>
            </a:extLst>
          </p:cNvPr>
          <p:cNvSpPr/>
          <p:nvPr/>
        </p:nvSpPr>
        <p:spPr>
          <a:xfrm>
            <a:off x="11117861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BFAE26-0C3C-185A-072E-4F8FCDE37A85}"/>
              </a:ext>
            </a:extLst>
          </p:cNvPr>
          <p:cNvSpPr/>
          <p:nvPr/>
        </p:nvSpPr>
        <p:spPr>
          <a:xfrm>
            <a:off x="10498908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508D707-A7DB-717C-7305-3AFD7ABF6211}"/>
              </a:ext>
            </a:extLst>
          </p:cNvPr>
          <p:cNvSpPr/>
          <p:nvPr/>
        </p:nvSpPr>
        <p:spPr>
          <a:xfrm>
            <a:off x="9879955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87DE708-6449-FEF1-AB9C-C802BA34A9D1}"/>
              </a:ext>
            </a:extLst>
          </p:cNvPr>
          <p:cNvSpPr/>
          <p:nvPr/>
        </p:nvSpPr>
        <p:spPr>
          <a:xfrm>
            <a:off x="9270746" y="383166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27C996-3A3B-6F05-F111-C6242BE5206A}"/>
              </a:ext>
            </a:extLst>
          </p:cNvPr>
          <p:cNvSpPr/>
          <p:nvPr/>
        </p:nvSpPr>
        <p:spPr>
          <a:xfrm>
            <a:off x="8648055" y="5550634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C439F28-35E5-5A3D-1901-E83DAF2C41BB}"/>
              </a:ext>
            </a:extLst>
          </p:cNvPr>
          <p:cNvSpPr/>
          <p:nvPr/>
        </p:nvSpPr>
        <p:spPr>
          <a:xfrm>
            <a:off x="8647723" y="5125226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AE0AEBF-6E98-AEB9-E50B-2F0D4C984D3B}"/>
              </a:ext>
            </a:extLst>
          </p:cNvPr>
          <p:cNvSpPr/>
          <p:nvPr/>
        </p:nvSpPr>
        <p:spPr>
          <a:xfrm>
            <a:off x="8647723" y="468986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AA8802C-33B7-3EE0-2769-EB83AD1F5733}"/>
              </a:ext>
            </a:extLst>
          </p:cNvPr>
          <p:cNvSpPr/>
          <p:nvPr/>
        </p:nvSpPr>
        <p:spPr>
          <a:xfrm>
            <a:off x="8647723" y="427443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AE4D34-FCD8-B091-FAD3-7CA1AD4EFCF6}"/>
              </a:ext>
            </a:extLst>
          </p:cNvPr>
          <p:cNvSpPr txBox="1"/>
          <p:nvPr/>
        </p:nvSpPr>
        <p:spPr>
          <a:xfrm>
            <a:off x="8990007" y="3234715"/>
            <a:ext cx="212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  돌이 있는 경우 제외 자유롭게 이동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21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D960E86-4BF4-C5C0-F6D9-ACE8D084FC7B}"/>
              </a:ext>
            </a:extLst>
          </p:cNvPr>
          <p:cNvSpPr/>
          <p:nvPr/>
        </p:nvSpPr>
        <p:spPr>
          <a:xfrm>
            <a:off x="271075" y="474957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F1E1F46-C017-8E42-89D8-EDEDBA6F05A2}"/>
              </a:ext>
            </a:extLst>
          </p:cNvPr>
          <p:cNvSpPr/>
          <p:nvPr/>
        </p:nvSpPr>
        <p:spPr>
          <a:xfrm>
            <a:off x="8020380" y="297702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9880269" y="341300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0EFAA-4CE4-66B1-BA1D-B181CE9BFA2A}"/>
              </a:ext>
            </a:extLst>
          </p:cNvPr>
          <p:cNvSpPr/>
          <p:nvPr/>
        </p:nvSpPr>
        <p:spPr>
          <a:xfrm>
            <a:off x="9259369" y="298264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17E931-76E1-ECC2-08A0-054526B496A7}"/>
              </a:ext>
            </a:extLst>
          </p:cNvPr>
          <p:cNvSpPr/>
          <p:nvPr/>
        </p:nvSpPr>
        <p:spPr>
          <a:xfrm>
            <a:off x="7415978" y="341884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51A954-4E98-F5E4-B005-02DE60C3934F}"/>
              </a:ext>
            </a:extLst>
          </p:cNvPr>
          <p:cNvSpPr/>
          <p:nvPr/>
        </p:nvSpPr>
        <p:spPr>
          <a:xfrm>
            <a:off x="9259369" y="47016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D502AC-813C-EF57-1723-65626B09545B}"/>
              </a:ext>
            </a:extLst>
          </p:cNvPr>
          <p:cNvSpPr/>
          <p:nvPr/>
        </p:nvSpPr>
        <p:spPr>
          <a:xfrm>
            <a:off x="7415978" y="42648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DD296-C534-1519-DF4A-A38720244C4A}"/>
              </a:ext>
            </a:extLst>
          </p:cNvPr>
          <p:cNvSpPr/>
          <p:nvPr/>
        </p:nvSpPr>
        <p:spPr>
          <a:xfrm>
            <a:off x="9880269" y="42648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5FE256-4103-693F-57E2-CFBB0B756FF5}"/>
              </a:ext>
            </a:extLst>
          </p:cNvPr>
          <p:cNvSpPr/>
          <p:nvPr/>
        </p:nvSpPr>
        <p:spPr>
          <a:xfrm>
            <a:off x="8020380" y="47016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8B8E3-1A85-7CCC-F7DD-C4F9AA3214AF}"/>
              </a:ext>
            </a:extLst>
          </p:cNvPr>
          <p:cNvSpPr txBox="1"/>
          <p:nvPr/>
        </p:nvSpPr>
        <p:spPr>
          <a:xfrm>
            <a:off x="8975596" y="392186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日 자로 이동함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992E9E-CD93-84A3-3095-81C1E9D9E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41" y="3572117"/>
            <a:ext cx="756256" cy="6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9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대의 공유 컴퓨터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4464787" y="2739593"/>
            <a:ext cx="3262433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주제 선정 이유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ED4A18-66A3-44FF-5DD0-D4AD5F3E5A8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6680740" y="1330323"/>
            <a:chExt cx="2133166" cy="259556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B903E68-FB83-6E14-019D-1F62FC396E93}"/>
                </a:ext>
              </a:extLst>
            </p:cNvPr>
            <p:cNvGrpSpPr/>
            <p:nvPr/>
          </p:nvGrpSpPr>
          <p:grpSpPr>
            <a:xfrm>
              <a:off x="6680740" y="1330323"/>
              <a:ext cx="2133166" cy="2595566"/>
              <a:chOff x="2611119" y="1435317"/>
              <a:chExt cx="2133166" cy="2595566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1EC998F-A304-CECC-942F-0E9DA1A48D49}"/>
                  </a:ext>
                </a:extLst>
              </p:cNvPr>
              <p:cNvGrpSpPr/>
              <p:nvPr/>
            </p:nvGrpSpPr>
            <p:grpSpPr>
              <a:xfrm>
                <a:off x="2763884" y="1435317"/>
                <a:ext cx="1980401" cy="369332"/>
                <a:chOff x="1086254" y="2580815"/>
                <a:chExt cx="1984866" cy="341958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2E51C9-83D0-C4C0-1CF1-8518D1599E33}"/>
                    </a:ext>
                  </a:extLst>
                </p:cNvPr>
                <p:cNvSpPr txBox="1"/>
                <p:nvPr/>
              </p:nvSpPr>
              <p:spPr>
                <a:xfrm>
                  <a:off x="1279420" y="2580815"/>
                  <a:ext cx="1791700" cy="3419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2400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latin typeface="-윤고딕310" panose="02030504000101010101" pitchFamily="18" charset="-127"/>
                      <a:ea typeface="-윤고딕310" panose="02030504000101010101" pitchFamily="18" charset="-127"/>
                    </a:defRPr>
                  </a:lvl1pPr>
                </a:lstStyle>
                <a:p>
                  <a:pPr algn="l"/>
                  <a:r>
                    <a:rPr lang="ko-KR" altLang="en-US" sz="1800">
                      <a:solidFill>
                        <a:srgbClr val="171717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게임 프로그램 구현</a:t>
                  </a:r>
                  <a:endParaRPr lang="en-US" altLang="ko-KR" sz="1800" dirty="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7" name="모서리가 둥근 직사각형 14">
                  <a:extLst>
                    <a:ext uri="{FF2B5EF4-FFF2-40B4-BE49-F238E27FC236}">
                      <a16:creationId xmlns:a16="http://schemas.microsoft.com/office/drawing/2014/main" id="{1C907666-EB17-4288-98AE-8D8528FFF060}"/>
                    </a:ext>
                  </a:extLst>
                </p:cNvPr>
                <p:cNvSpPr/>
                <p:nvPr/>
              </p:nvSpPr>
              <p:spPr>
                <a:xfrm rot="2725382">
                  <a:off x="1086254" y="2685468"/>
                  <a:ext cx="160026" cy="160026"/>
                </a:xfrm>
                <a:prstGeom prst="roundRect">
                  <a:avLst>
                    <a:gd name="adj" fmla="val 7022"/>
                  </a:avLst>
                </a:prstGeom>
                <a:solidFill>
                  <a:srgbClr val="FE9100"/>
                </a:solidFill>
                <a:ln w="38100">
                  <a:solidFill>
                    <a:srgbClr val="1717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모서리가 둥근 직사각형 43">
                <a:extLst>
                  <a:ext uri="{FF2B5EF4-FFF2-40B4-BE49-F238E27FC236}">
                    <a16:creationId xmlns:a16="http://schemas.microsoft.com/office/drawing/2014/main" id="{0AEEDC5E-14EC-2EDC-3B09-D1C357125095}"/>
                  </a:ext>
                </a:extLst>
              </p:cNvPr>
              <p:cNvSpPr/>
              <p:nvPr/>
            </p:nvSpPr>
            <p:spPr>
              <a:xfrm rot="5400000">
                <a:off x="2555392" y="2066943"/>
                <a:ext cx="2019667" cy="1908213"/>
              </a:xfrm>
              <a:prstGeom prst="roundRect">
                <a:avLst>
                  <a:gd name="adj" fmla="val 7022"/>
                </a:avLst>
              </a:prstGeom>
              <a:solidFill>
                <a:srgbClr val="171717"/>
              </a:solidFill>
              <a:ln w="38100">
                <a:solidFill>
                  <a:srgbClr val="FE9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5" name="그래픽 24" descr="게임 컨트롤러 단색으로 채워진">
              <a:extLst>
                <a:ext uri="{FF2B5EF4-FFF2-40B4-BE49-F238E27FC236}">
                  <a16:creationId xmlns:a16="http://schemas.microsoft.com/office/drawing/2014/main" id="{246CCF7A-28E4-A256-4DD1-292C60EF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146" y="2208574"/>
              <a:ext cx="1460360" cy="1460360"/>
            </a:xfrm>
            <a:prstGeom prst="rect">
              <a:avLst/>
            </a:prstGeom>
          </p:spPr>
        </p:pic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7CDAD-13D7-EA3A-545C-35E65DE6AE70}"/>
              </a:ext>
            </a:extLst>
          </p:cNvPr>
          <p:cNvSpPr txBox="1"/>
          <p:nvPr/>
        </p:nvSpPr>
        <p:spPr>
          <a:xfrm>
            <a:off x="4586979" y="3013501"/>
            <a:ext cx="30180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4697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6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6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24049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24046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51918" y="232485"/>
              <a:ext cx="2688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2098" y="3075057"/>
            <a:ext cx="228780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 설명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7837</TotalTime>
  <Words>784</Words>
  <Application>Microsoft Office PowerPoint</Application>
  <PresentationFormat>와이드스크린</PresentationFormat>
  <Paragraphs>259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유지훈</cp:lastModifiedBy>
  <cp:revision>554</cp:revision>
  <cp:lastPrinted>2018-09-04T09:16:21Z</cp:lastPrinted>
  <dcterms:created xsi:type="dcterms:W3CDTF">2018-01-13T10:36:26Z</dcterms:created>
  <dcterms:modified xsi:type="dcterms:W3CDTF">2022-10-19T06:43:03Z</dcterms:modified>
</cp:coreProperties>
</file>